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sldIdLst>
    <p:sldId id="257" r:id="rId3"/>
    <p:sldId id="280" r:id="rId4"/>
    <p:sldId id="295" r:id="rId5"/>
    <p:sldId id="296" r:id="rId6"/>
    <p:sldId id="294" r:id="rId7"/>
    <p:sldId id="291" r:id="rId8"/>
    <p:sldId id="287" r:id="rId9"/>
    <p:sldId id="286" r:id="rId10"/>
    <p:sldId id="289" r:id="rId11"/>
    <p:sldId id="259" r:id="rId12"/>
    <p:sldId id="284" r:id="rId13"/>
    <p:sldId id="292" r:id="rId14"/>
    <p:sldId id="290" r:id="rId15"/>
    <p:sldId id="293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mework 01" id="{EDE5D3F5-F9C9-4F77-B746-3E765280E07E}">
          <p14:sldIdLst>
            <p14:sldId id="257"/>
          </p14:sldIdLst>
        </p14:section>
        <p14:section name="Goal" id="{EB5A139E-F914-4447-BF26-6F540DD14BE0}">
          <p14:sldIdLst>
            <p14:sldId id="280"/>
            <p14:sldId id="295"/>
            <p14:sldId id="296"/>
          </p14:sldIdLst>
        </p14:section>
        <p14:section name="Additional" id="{1E32BD53-CDD5-412B-A5E9-6A54AC6AA044}">
          <p14:sldIdLst>
            <p14:sldId id="294"/>
            <p14:sldId id="291"/>
          </p14:sldIdLst>
        </p14:section>
        <p14:section name="Requirement" id="{74B52D80-28F5-45A3-B1E5-BB18E5CE5271}">
          <p14:sldIdLst>
            <p14:sldId id="287"/>
            <p14:sldId id="286"/>
            <p14:sldId id="289"/>
          </p14:sldIdLst>
        </p14:section>
        <p14:section name="What we give" id="{59F2E9A4-4E6E-4B03-8B8D-0EE0E9CEB37E}">
          <p14:sldIdLst>
            <p14:sldId id="259"/>
          </p14:sldIdLst>
        </p14:section>
        <p14:section name="What you do" id="{990C02F1-6E7C-4DD8-AA8A-4E6393D31E37}">
          <p14:sldIdLst>
            <p14:sldId id="284"/>
          </p14:sldIdLst>
        </p14:section>
        <p14:section name="What we expect" id="{8D9EB785-78F8-42FB-BC5A-71BDA53C6CDC}">
          <p14:sldIdLst>
            <p14:sldId id="292"/>
            <p14:sldId id="290"/>
          </p14:sldIdLst>
        </p14:section>
        <p14:section name="Score" id="{A15C1827-C344-494A-B8D2-ED69AB18E376}">
          <p14:sldIdLst>
            <p14:sldId id="293"/>
          </p14:sldIdLst>
        </p14:section>
        <p14:section name="Dead line" id="{0090C8B7-52BA-4764-814D-72CAE09961DE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4ADF-8986-451C-B1F9-EA7285D7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625A-CF86-4AFC-B21D-D1E884AFE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0EE9C-1401-4615-81F1-149F3EEA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32FB-D6E2-4DA2-AB44-3374F646D96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E6C9D-9E3C-4508-BF1F-2BBFA415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52842-2B48-4A9F-966D-250608CB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2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E921-CC58-446A-B22C-8A2BC8D38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ECA74-4221-45AC-A242-791B7A4D0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5181600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E6710-14E6-4B0F-A74E-1BD999DCD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1200"/>
            <a:ext cx="5181600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ECD0D-E72F-4D6E-8DEE-5827AA3C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32FB-D6E2-4DA2-AB44-3374F646D96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39424-D260-49B2-BD97-C3B70B9B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C6732-82D6-4388-8449-8B1559EA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3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23DE5-053B-4CD1-95C1-3813424AC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76440"/>
            <a:ext cx="5157787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EF810-D00C-4E40-B382-4AFA9FF2B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800352"/>
            <a:ext cx="5157787" cy="3389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27C27-791E-4B5D-AFFF-BA7CB744A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120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FA59A-F0EE-4825-9662-74E4C06AC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0352"/>
            <a:ext cx="5183188" cy="3389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3E58B4-8591-442B-939A-BFBB564C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32FB-D6E2-4DA2-AB44-3374F646D96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1D28F-F3CD-4CE8-810D-75468C63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C259C5-C6F5-4586-8423-F7B42EBC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32E81C-73E0-4330-9775-28840CA6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88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04BB-6138-480E-87CA-66D0583B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D1D5D-C9D2-4C9A-91BD-9D39894B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32FB-D6E2-4DA2-AB44-3374F646D96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031F9-B9F4-4B7D-BF00-5CA73025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EEFBE-EC9C-4199-AEFA-254187CC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4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FEA83-3950-44E0-93F7-31B00F15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32FB-D6E2-4DA2-AB44-3374F646D96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0EC92-1940-41FD-AFF3-95A12AA8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E8D15-986E-48FB-950D-8EDA27B2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2C44-7E1F-4ECB-BBBF-BAAE7350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3376"/>
            <a:ext cx="5161626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8A45C-9D7F-4EDE-8A8A-BE52BB98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161626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4646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36BD-3E1F-480C-A856-2AB9B54E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D1C-FD6F-4500-8DDC-E53BB300D10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9820F-CA0B-4519-9666-4F948868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F0FEF-F640-4FDC-BC75-E3759BDA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F119-4A32-4AC5-943A-2AB868569C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80AD0C8-75F3-4596-BCE8-EC00B401CC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1751" y="517236"/>
            <a:ext cx="4978400" cy="55724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678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2C44-7E1F-4ECB-BBBF-BAAE7350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8A45C-9D7F-4EDE-8A8A-BE52BB98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4646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36BD-3E1F-480C-A856-2AB9B54E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D1C-FD6F-4500-8DDC-E53BB300D10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9820F-CA0B-4519-9666-4F948868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F0FEF-F640-4FDC-BC75-E3759BDA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F119-4A32-4AC5-943A-2AB86856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4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FEA83-3950-44E0-93F7-31B00F15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D1C-FD6F-4500-8DDC-E53BB300D10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0EC92-1940-41FD-AFF3-95A12AA8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E8D15-986E-48FB-950D-8EDA27B2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F119-4A32-4AC5-943A-2AB86856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7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F512F-D133-46A3-9ECF-18076E81FF22}"/>
              </a:ext>
            </a:extLst>
          </p:cNvPr>
          <p:cNvSpPr/>
          <p:nvPr/>
        </p:nvSpPr>
        <p:spPr>
          <a:xfrm>
            <a:off x="0" y="1"/>
            <a:ext cx="12192000" cy="17811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E2B6B-686A-4AED-A418-5D16C78B5970}"/>
              </a:ext>
            </a:extLst>
          </p:cNvPr>
          <p:cNvSpPr/>
          <p:nvPr/>
        </p:nvSpPr>
        <p:spPr>
          <a:xfrm>
            <a:off x="0" y="0"/>
            <a:ext cx="12192000" cy="1753985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9E6D7-A825-424F-A663-FE7568E8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B2EA5-DB85-4C9E-BA86-2C2DE2D44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1789"/>
            <a:ext cx="10515600" cy="419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24808-1AEA-4778-83B2-0013D0976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132FB-D6E2-4DA2-AB44-3374F646D96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95474-3897-4ECA-B643-AF7C56CEB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C4F22-5C9C-4D13-9342-396132138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Source Sans Pro Black" panose="020B0803030403020204" pitchFamily="34" charset="0"/>
          <a:ea typeface="Source Sans Pro Black" panose="020B0803030403020204" pitchFamily="34" charset="0"/>
          <a:cs typeface="Noto Sans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rgbClr val="64646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700" kern="1200">
          <a:solidFill>
            <a:srgbClr val="64646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4646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rgbClr val="64646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64646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F512F-D133-46A3-9ECF-18076E81FF22}"/>
              </a:ext>
            </a:extLst>
          </p:cNvPr>
          <p:cNvSpPr/>
          <p:nvPr/>
        </p:nvSpPr>
        <p:spPr>
          <a:xfrm>
            <a:off x="0" y="0"/>
            <a:ext cx="12192000" cy="45445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E2B6B-686A-4AED-A418-5D16C78B5970}"/>
              </a:ext>
            </a:extLst>
          </p:cNvPr>
          <p:cNvSpPr/>
          <p:nvPr/>
        </p:nvSpPr>
        <p:spPr>
          <a:xfrm>
            <a:off x="0" y="0"/>
            <a:ext cx="12192000" cy="4517136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9E6D7-A825-424F-A663-FE7568E8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24808-1AEA-4778-83B2-0013D0976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4D1C-FD6F-4500-8DDC-E53BB300D10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95474-3897-4ECA-B643-AF7C56CEB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C4F22-5C9C-4D13-9342-396132138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F119-4A32-4AC5-943A-2AB86856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6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Source Sans Pro Black" panose="020B0803030403020204" pitchFamily="34" charset="0"/>
          <a:ea typeface="Source Sans Pro Black" panose="020B0803030403020204" pitchFamily="34" charset="0"/>
          <a:cs typeface="Noto Sans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l.acm.org/doi/10.1145/133994.134003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dl.acm.org/doi/10.1145/133994.13400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document/63730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ncku.edu.tw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AF0D-60AD-425C-83EB-DD1139B5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0</a:t>
            </a:r>
            <a:r>
              <a:rPr lang="en-US" altLang="zh-TW" dirty="0"/>
              <a:t>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46A22-6650-4802-80DF-864BEA44A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Yun-Zhen, Cai: P76084172@gs.ncku.edu.tw</a:t>
            </a:r>
          </a:p>
          <a:p>
            <a:r>
              <a:rPr lang="en-US" dirty="0"/>
              <a:t>Sheng-Yi, Yao: ND8081018@gs.ncku.edu.tw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868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give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7932E-E417-4777-8E05-C61797B4B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</a:t>
            </a:r>
          </a:p>
          <a:p>
            <a:pPr lvl="1"/>
            <a:r>
              <a:rPr lang="en-US" dirty="0">
                <a:hlinkClick r:id="rId2"/>
              </a:rPr>
              <a:t>https://dl.acm.org/doi/10.1145/133994.134003</a:t>
            </a:r>
            <a:endParaRPr lang="en-US" dirty="0"/>
          </a:p>
          <a:p>
            <a:pPr lvl="1"/>
            <a:r>
              <a:rPr lang="en-US" dirty="0"/>
              <a:t>You need to implement this feature from this paper.</a:t>
            </a:r>
          </a:p>
          <a:p>
            <a:r>
              <a:rPr lang="en-US" dirty="0"/>
              <a:t>Class lecture</a:t>
            </a:r>
          </a:p>
          <a:p>
            <a:pPr lvl="1"/>
            <a:r>
              <a:rPr lang="en-US" dirty="0"/>
              <a:t>It tells you the overall feature of the paper.</a:t>
            </a:r>
          </a:p>
        </p:txBody>
      </p:sp>
    </p:spTree>
    <p:extLst>
      <p:ext uri="{BB962C8B-B14F-4D97-AF65-F5344CB8AC3E}">
        <p14:creationId xmlns:p14="http://schemas.microsoft.com/office/powerpoint/2010/main" val="404875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7932E-E417-4777-8E05-C61797B4B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your own code.</a:t>
            </a:r>
          </a:p>
          <a:p>
            <a:pPr lvl="1"/>
            <a:r>
              <a:rPr lang="en-US" dirty="0"/>
              <a:t>TA will check your code.</a:t>
            </a:r>
          </a:p>
          <a:p>
            <a:pPr lvl="1"/>
            <a:r>
              <a:rPr lang="en-US" dirty="0"/>
              <a:t>Plagiarism is not allowed.</a:t>
            </a:r>
          </a:p>
          <a:p>
            <a:pPr lvl="2"/>
            <a:r>
              <a:rPr lang="en-US" dirty="0"/>
              <a:t>Include copy code from existing project.</a:t>
            </a:r>
          </a:p>
        </p:txBody>
      </p:sp>
    </p:spTree>
    <p:extLst>
      <p:ext uri="{BB962C8B-B14F-4D97-AF65-F5344CB8AC3E}">
        <p14:creationId xmlns:p14="http://schemas.microsoft.com/office/powerpoint/2010/main" val="294845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C8E8-561B-4751-BC31-7F62E199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0739C-18F1-4BCD-A4F8-15907C650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Executable program</a:t>
            </a:r>
          </a:p>
          <a:p>
            <a:pPr lvl="1"/>
            <a:r>
              <a:rPr lang="en-US" dirty="0"/>
              <a:t>Load the picture in your own ways.</a:t>
            </a:r>
          </a:p>
          <a:p>
            <a:pPr lvl="1"/>
            <a:r>
              <a:rPr lang="en-US" dirty="0"/>
              <a:t>Can see the feature line vector.</a:t>
            </a:r>
          </a:p>
          <a:p>
            <a:pPr lvl="1"/>
            <a:r>
              <a:rPr lang="en-US" dirty="0"/>
              <a:t>Expect to see the warping result.</a:t>
            </a:r>
          </a:p>
        </p:txBody>
      </p:sp>
    </p:spTree>
    <p:extLst>
      <p:ext uri="{BB962C8B-B14F-4D97-AF65-F5344CB8AC3E}">
        <p14:creationId xmlns:p14="http://schemas.microsoft.com/office/powerpoint/2010/main" val="346821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C8E8-561B-4751-BC31-7F62E199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0739C-18F1-4BCD-A4F8-15907C650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FULL</a:t>
            </a:r>
            <a:r>
              <a:rPr lang="en-US" dirty="0"/>
              <a:t> source code</a:t>
            </a:r>
          </a:p>
          <a:p>
            <a:pPr lvl="1"/>
            <a:r>
              <a:rPr lang="en-US" dirty="0"/>
              <a:t>Prevent from failed program.</a:t>
            </a:r>
          </a:p>
          <a:p>
            <a:r>
              <a:rPr lang="en-US" dirty="0"/>
              <a:t>Readme file</a:t>
            </a:r>
          </a:p>
          <a:p>
            <a:pPr lvl="1"/>
            <a:r>
              <a:rPr lang="en-US" dirty="0"/>
              <a:t>Hardware and software requirement.</a:t>
            </a:r>
          </a:p>
          <a:p>
            <a:pPr lvl="1"/>
            <a:r>
              <a:rPr lang="en-US" dirty="0"/>
              <a:t>Program overview.</a:t>
            </a:r>
          </a:p>
          <a:p>
            <a:pPr lvl="1"/>
            <a:r>
              <a:rPr lang="en-US" dirty="0"/>
              <a:t>Operations manual.</a:t>
            </a:r>
          </a:p>
          <a:p>
            <a:pPr lvl="1"/>
            <a:r>
              <a:rPr lang="en-US" dirty="0"/>
              <a:t>Any thing you wish to tell us.</a:t>
            </a:r>
          </a:p>
        </p:txBody>
      </p:sp>
    </p:spTree>
    <p:extLst>
      <p:ext uri="{BB962C8B-B14F-4D97-AF65-F5344CB8AC3E}">
        <p14:creationId xmlns:p14="http://schemas.microsoft.com/office/powerpoint/2010/main" val="218273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3130-8713-4A04-97A6-058556FA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4D2DC-A2BE-4D4F-8693-51A3A58C3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get 83 when you submit in time.</a:t>
            </a:r>
          </a:p>
          <a:p>
            <a:r>
              <a:rPr lang="en-US" dirty="0"/>
              <a:t>Dead program will receive 73.</a:t>
            </a:r>
          </a:p>
          <a:p>
            <a:pPr lvl="1"/>
            <a:r>
              <a:rPr lang="en-US" dirty="0"/>
              <a:t>Please hand in homework even if you cannot finish in time.</a:t>
            </a:r>
          </a:p>
          <a:p>
            <a:r>
              <a:rPr lang="en-US" dirty="0"/>
              <a:t>No submission take 0 score.</a:t>
            </a:r>
          </a:p>
          <a:p>
            <a:r>
              <a:rPr lang="en-US" dirty="0"/>
              <a:t>You will receive score penalty (1 - 10) if you violate the homework requirement.</a:t>
            </a:r>
          </a:p>
          <a:p>
            <a:pPr lvl="1"/>
            <a:r>
              <a:rPr lang="en-US" dirty="0"/>
              <a:t>Check the requirement carefully.</a:t>
            </a:r>
          </a:p>
          <a:p>
            <a:r>
              <a:rPr lang="en-US" dirty="0"/>
              <a:t>TA has the right to adjust your score.</a:t>
            </a:r>
          </a:p>
        </p:txBody>
      </p:sp>
    </p:spTree>
    <p:extLst>
      <p:ext uri="{BB962C8B-B14F-4D97-AF65-F5344CB8AC3E}">
        <p14:creationId xmlns:p14="http://schemas.microsoft.com/office/powerpoint/2010/main" val="1703041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0A2B-6F5E-4961-A78F-511CC0FC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233CC-D781-4FE8-8F2F-748DCA46F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 in before 2020-10-19 23:55 (YYYY-MM-DD </a:t>
            </a:r>
            <a:r>
              <a:rPr lang="en-US" dirty="0" err="1"/>
              <a:t>hh:mm</a:t>
            </a:r>
            <a:r>
              <a:rPr lang="en-US" dirty="0"/>
              <a:t>)</a:t>
            </a:r>
          </a:p>
          <a:p>
            <a:r>
              <a:rPr lang="en-US" dirty="0"/>
              <a:t>Late submit will receive score penalty.</a:t>
            </a:r>
          </a:p>
          <a:p>
            <a:pPr lvl="1"/>
            <a:r>
              <a:rPr lang="en-US" dirty="0"/>
              <a:t>Unless you have a good reason.</a:t>
            </a:r>
          </a:p>
          <a:p>
            <a:r>
              <a:rPr lang="en-US" dirty="0"/>
              <a:t>Teaching assistant have the right to add, modify, cancel the homework.</a:t>
            </a:r>
          </a:p>
          <a:p>
            <a:r>
              <a:rPr lang="en-US" dirty="0"/>
              <a:t>Please do not fool us. d(`･∀･)b</a:t>
            </a:r>
          </a:p>
        </p:txBody>
      </p:sp>
    </p:spTree>
    <p:extLst>
      <p:ext uri="{BB962C8B-B14F-4D97-AF65-F5344CB8AC3E}">
        <p14:creationId xmlns:p14="http://schemas.microsoft.com/office/powerpoint/2010/main" val="281880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C8E8-561B-4751-BC31-7F62E199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0739C-18F1-4BCD-A4F8-15907C6504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Write an executable program with the following feature.</a:t>
            </a:r>
          </a:p>
          <a:p>
            <a:pPr lvl="1"/>
            <a:r>
              <a:rPr lang="en-US" altLang="zh-TW" dirty="0"/>
              <a:t>Feature-Based Image Metamorphosis</a:t>
            </a:r>
          </a:p>
          <a:p>
            <a:pPr lvl="2"/>
            <a:r>
              <a:rPr lang="en-US" altLang="zh-TW" dirty="0" err="1"/>
              <a:t>Beier</a:t>
            </a:r>
            <a:r>
              <a:rPr lang="en-US" altLang="zh-TW" dirty="0"/>
              <a:t> et al.</a:t>
            </a:r>
          </a:p>
          <a:p>
            <a:pPr lvl="2"/>
            <a:r>
              <a:rPr lang="en-US" dirty="0">
                <a:hlinkClick r:id="rId2"/>
              </a:rPr>
              <a:t>https://dl.acm.org/doi/10.1145/133994.134003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8ED1E1-C4DA-42F7-B871-28BB559315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2174081"/>
            <a:ext cx="2933700" cy="3810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EA996D-956A-41BA-A28D-6C35E0AE944C}"/>
              </a:ext>
            </a:extLst>
          </p:cNvPr>
          <p:cNvSpPr txBox="1"/>
          <p:nvPr/>
        </p:nvSpPr>
        <p:spPr>
          <a:xfrm>
            <a:off x="0" y="6396335"/>
            <a:ext cx="779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Animated-morphing.gif – </a:t>
            </a:r>
            <a:r>
              <a:rPr lang="en-US" sz="1200" dirty="0" err="1"/>
              <a:t>Koperczak</a:t>
            </a:r>
            <a:r>
              <a:rPr lang="en-US" sz="1200" dirty="0"/>
              <a:t> – public domain</a:t>
            </a:r>
          </a:p>
          <a:p>
            <a:r>
              <a:rPr lang="en-US" sz="1200" dirty="0"/>
              <a:t>https://en.wikipedia.org/wiki/File:Animated-morphing.gif</a:t>
            </a:r>
          </a:p>
        </p:txBody>
      </p:sp>
    </p:spTree>
    <p:extLst>
      <p:ext uri="{BB962C8B-B14F-4D97-AF65-F5344CB8AC3E}">
        <p14:creationId xmlns:p14="http://schemas.microsoft.com/office/powerpoint/2010/main" val="79776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688D6-2835-4D23-821A-D0B3E840F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06FDAB-44AB-405B-8B1E-FF901FDA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Input</a:t>
            </a:r>
          </a:p>
          <a:p>
            <a:pPr lvl="1"/>
            <a:r>
              <a:rPr lang="en-US" dirty="0"/>
              <a:t>2-3 color images as morphing input.</a:t>
            </a:r>
          </a:p>
          <a:p>
            <a:pPr lvl="2"/>
            <a:r>
              <a:rPr lang="en-US" dirty="0"/>
              <a:t>Make sure all the image size and channel are the same.</a:t>
            </a:r>
          </a:p>
          <a:p>
            <a:pPr lvl="1"/>
            <a:r>
              <a:rPr lang="en-US" dirty="0"/>
              <a:t>Feature line segment</a:t>
            </a:r>
          </a:p>
          <a:p>
            <a:pPr lvl="2"/>
            <a:r>
              <a:rPr lang="en-US" dirty="0"/>
              <a:t>You can put them in code, separated text file or let user draw on GUI window.</a:t>
            </a:r>
          </a:p>
          <a:p>
            <a:pPr lvl="1"/>
            <a:r>
              <a:rPr lang="en-US" dirty="0"/>
              <a:t>Alpha value</a:t>
            </a:r>
          </a:p>
          <a:p>
            <a:pPr lvl="2"/>
            <a:r>
              <a:rPr lang="en-US" dirty="0"/>
              <a:t>From 0 to 1.</a:t>
            </a:r>
          </a:p>
        </p:txBody>
      </p:sp>
    </p:spTree>
    <p:extLst>
      <p:ext uri="{BB962C8B-B14F-4D97-AF65-F5344CB8AC3E}">
        <p14:creationId xmlns:p14="http://schemas.microsoft.com/office/powerpoint/2010/main" val="63337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688D6-2835-4D23-821A-D0B3E840F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06FDAB-44AB-405B-8B1E-FF901FDA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Output</a:t>
            </a:r>
          </a:p>
          <a:p>
            <a:pPr lvl="1"/>
            <a:r>
              <a:rPr lang="en-US" dirty="0"/>
              <a:t>Single warped image result from all image(Before color blending).</a:t>
            </a:r>
          </a:p>
          <a:p>
            <a:pPr lvl="1"/>
            <a:r>
              <a:rPr lang="en-US" dirty="0"/>
              <a:t>Final warping result (After color blending).</a:t>
            </a:r>
          </a:p>
        </p:txBody>
      </p:sp>
    </p:spTree>
    <p:extLst>
      <p:ext uri="{BB962C8B-B14F-4D97-AF65-F5344CB8AC3E}">
        <p14:creationId xmlns:p14="http://schemas.microsoft.com/office/powerpoint/2010/main" val="212101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F889-6ED2-4699-99D4-6F7FE9BF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594E4-31D8-4BC1-8EC8-0A55CD82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receive additional score if you successfully implement the following feature.</a:t>
            </a:r>
          </a:p>
          <a:p>
            <a:pPr lvl="1"/>
            <a:r>
              <a:rPr lang="en-US" dirty="0"/>
              <a:t>Drawable user control feature line in GUI interface. (+1)</a:t>
            </a:r>
          </a:p>
          <a:p>
            <a:pPr lvl="2"/>
            <a:r>
              <a:rPr lang="en-US" dirty="0"/>
              <a:t>User can control the feature line by himself.</a:t>
            </a:r>
          </a:p>
          <a:p>
            <a:pPr lvl="1"/>
            <a:r>
              <a:rPr lang="en-US" dirty="0"/>
              <a:t>Warping animation. (+1)</a:t>
            </a:r>
          </a:p>
          <a:p>
            <a:pPr lvl="2"/>
            <a:r>
              <a:rPr lang="en-US" dirty="0"/>
              <a:t>Continuously show the morphing result with alpha value from 0 to 1.</a:t>
            </a:r>
          </a:p>
        </p:txBody>
      </p:sp>
    </p:spTree>
    <p:extLst>
      <p:ext uri="{BB962C8B-B14F-4D97-AF65-F5344CB8AC3E}">
        <p14:creationId xmlns:p14="http://schemas.microsoft.com/office/powerpoint/2010/main" val="307206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F889-6ED2-4699-99D4-6F7FE9BF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594E4-31D8-4BC1-8EC8-0A55CD82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receive additional score if you successfully implement the following feature.</a:t>
            </a:r>
          </a:p>
          <a:p>
            <a:pPr lvl="1"/>
            <a:r>
              <a:rPr lang="en-US" dirty="0"/>
              <a:t>Multiple image sequentially morphing animation. (+2)</a:t>
            </a:r>
          </a:p>
          <a:p>
            <a:pPr lvl="2"/>
            <a:r>
              <a:rPr lang="en-US" dirty="0"/>
              <a:t>Image A -&gt; Image B -&gt; Image C -&gt; Image A</a:t>
            </a:r>
          </a:p>
          <a:p>
            <a:pPr lvl="1"/>
            <a:r>
              <a:rPr lang="en-US" dirty="0"/>
              <a:t>Multiple image blending. (+3)</a:t>
            </a:r>
          </a:p>
          <a:p>
            <a:pPr lvl="2"/>
            <a:r>
              <a:rPr lang="en-US" dirty="0"/>
              <a:t>Polymorph: Morphing Among Multiple Images</a:t>
            </a:r>
          </a:p>
          <a:p>
            <a:pPr lvl="3"/>
            <a:r>
              <a:rPr lang="en-US" dirty="0"/>
              <a:t>Lee et al.</a:t>
            </a:r>
          </a:p>
          <a:p>
            <a:pPr lvl="3"/>
            <a:r>
              <a:rPr lang="en-US" dirty="0">
                <a:hlinkClick r:id="rId2"/>
              </a:rPr>
              <a:t>https://ieeexplore.ieee.org/document/637304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2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FCA2-9A54-489E-B318-C6A1DB73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B343F-B84F-4F89-A259-1E05AA62A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moodle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http://moodle.ncku.edu.tw/</a:t>
            </a:r>
            <a:endParaRPr lang="en-US" dirty="0"/>
          </a:p>
          <a:p>
            <a:pPr lvl="1"/>
            <a:r>
              <a:rPr lang="en-US" dirty="0"/>
              <a:t>We will update the homework news there.</a:t>
            </a:r>
          </a:p>
        </p:txBody>
      </p:sp>
    </p:spTree>
    <p:extLst>
      <p:ext uri="{BB962C8B-B14F-4D97-AF65-F5344CB8AC3E}">
        <p14:creationId xmlns:p14="http://schemas.microsoft.com/office/powerpoint/2010/main" val="309904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FCA2-9A54-489E-B318-C6A1DB73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B343F-B84F-4F89-A259-1E05AA62A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operating system is welcome.</a:t>
            </a:r>
          </a:p>
          <a:p>
            <a:r>
              <a:rPr lang="en-US" dirty="0"/>
              <a:t>Any compiler and language is welcome. </a:t>
            </a:r>
          </a:p>
          <a:p>
            <a:r>
              <a:rPr lang="en-US" dirty="0"/>
              <a:t>Any external library is welcome.</a:t>
            </a:r>
          </a:p>
          <a:p>
            <a:pPr lvl="1"/>
            <a:r>
              <a:rPr lang="en-US" dirty="0"/>
              <a:t>You can use the basic data structure and basic algorithm from the library.</a:t>
            </a:r>
          </a:p>
          <a:p>
            <a:r>
              <a:rPr lang="en-US" altLang="zh-TW" dirty="0"/>
              <a:t>Any platform / language / compiler / library </a:t>
            </a:r>
            <a:r>
              <a:rPr lang="en-US" altLang="zh-TW" b="1" dirty="0"/>
              <a:t>will not</a:t>
            </a:r>
            <a:r>
              <a:rPr lang="en-US" altLang="zh-TW" dirty="0"/>
              <a:t> receive an impact factor of the score.</a:t>
            </a:r>
          </a:p>
          <a:p>
            <a:pPr lvl="1"/>
            <a:r>
              <a:rPr lang="en-US" dirty="0"/>
              <a:t>Only the program, code, and user manual affect.</a:t>
            </a:r>
          </a:p>
        </p:txBody>
      </p:sp>
    </p:spTree>
    <p:extLst>
      <p:ext uri="{BB962C8B-B14F-4D97-AF65-F5344CB8AC3E}">
        <p14:creationId xmlns:p14="http://schemas.microsoft.com/office/powerpoint/2010/main" val="3905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FCA2-9A54-489E-B318-C6A1DB73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B343F-B84F-4F89-A259-1E05AA62A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</a:t>
            </a:r>
            <a:r>
              <a:rPr lang="en-US" b="1" i="1" dirty="0"/>
              <a:t>MUST</a:t>
            </a:r>
            <a:r>
              <a:rPr lang="en-US" dirty="0"/>
              <a:t> implement the warping algorithm by yourself.</a:t>
            </a:r>
          </a:p>
          <a:p>
            <a:pPr lvl="1"/>
            <a:r>
              <a:rPr lang="en-US" dirty="0"/>
              <a:t>Any ready-made warping algorithm is </a:t>
            </a:r>
            <a:r>
              <a:rPr lang="en-US" b="1" i="1" dirty="0"/>
              <a:t>prohibited </a:t>
            </a:r>
            <a:r>
              <a:rPr lang="en-US" dirty="0"/>
              <a:t>and will receive score penalty.</a:t>
            </a:r>
          </a:p>
          <a:p>
            <a:r>
              <a:rPr lang="en-US" dirty="0"/>
              <a:t>You </a:t>
            </a:r>
            <a:r>
              <a:rPr lang="en-US" b="1" i="1" dirty="0"/>
              <a:t>MUST </a:t>
            </a:r>
            <a:r>
              <a:rPr lang="en-US" dirty="0"/>
              <a:t>implement the </a:t>
            </a:r>
            <a:r>
              <a:rPr lang="en-US" b="1" i="1" dirty="0"/>
              <a:t>feature line</a:t>
            </a:r>
            <a:r>
              <a:rPr lang="en-US" dirty="0"/>
              <a:t> warping algorithm based on the paper we given.</a:t>
            </a:r>
          </a:p>
          <a:p>
            <a:pPr lvl="1"/>
            <a:r>
              <a:rPr lang="en-US" dirty="0"/>
              <a:t>Any other algorithm is </a:t>
            </a:r>
            <a:r>
              <a:rPr lang="en-US" b="1" i="1" dirty="0"/>
              <a:t>prohibited </a:t>
            </a:r>
            <a:r>
              <a:rPr lang="en-US" dirty="0"/>
              <a:t>and will receive score penalty.</a:t>
            </a:r>
          </a:p>
        </p:txBody>
      </p:sp>
    </p:spTree>
    <p:extLst>
      <p:ext uri="{BB962C8B-B14F-4D97-AF65-F5344CB8AC3E}">
        <p14:creationId xmlns:p14="http://schemas.microsoft.com/office/powerpoint/2010/main" val="786203452"/>
      </p:ext>
    </p:extLst>
  </p:cSld>
  <p:clrMapOvr>
    <a:masterClrMapping/>
  </p:clrMapOvr>
</p:sld>
</file>

<file path=ppt/theme/theme1.xml><?xml version="1.0" encoding="utf-8"?>
<a:theme xmlns:a="http://schemas.openxmlformats.org/drawingml/2006/main" name="Paper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per presentation" id="{2949858B-42CD-42CC-92F6-CF9C71FC861A}" vid="{1C195184-6A1B-4E19-AB0E-99E0F02E71BC}"/>
    </a:ext>
  </a:extLst>
</a:theme>
</file>

<file path=ppt/theme/theme2.xml><?xml version="1.0" encoding="utf-8"?>
<a:theme xmlns:a="http://schemas.openxmlformats.org/drawingml/2006/main" name="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 presentation</Template>
  <TotalTime>2932</TotalTime>
  <Words>638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Source Sans Pro</vt:lpstr>
      <vt:lpstr>Source Sans Pro Black</vt:lpstr>
      <vt:lpstr>Paper presentation</vt:lpstr>
      <vt:lpstr>Header</vt:lpstr>
      <vt:lpstr>Homework 02</vt:lpstr>
      <vt:lpstr>Goal</vt:lpstr>
      <vt:lpstr>Goal</vt:lpstr>
      <vt:lpstr>Goal</vt:lpstr>
      <vt:lpstr>Additional</vt:lpstr>
      <vt:lpstr>Additional</vt:lpstr>
      <vt:lpstr>Requirement</vt:lpstr>
      <vt:lpstr>Requirement</vt:lpstr>
      <vt:lpstr>Requirement</vt:lpstr>
      <vt:lpstr>What we give</vt:lpstr>
      <vt:lpstr>What you do</vt:lpstr>
      <vt:lpstr>What we expect</vt:lpstr>
      <vt:lpstr>What we expect</vt:lpstr>
      <vt:lpstr>Score</vt:lpstr>
      <vt:lpstr>Deadline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蔡昀臻</dc:creator>
  <cp:lastModifiedBy>蔡昀臻</cp:lastModifiedBy>
  <cp:revision>154</cp:revision>
  <dcterms:created xsi:type="dcterms:W3CDTF">2020-08-03T02:09:59Z</dcterms:created>
  <dcterms:modified xsi:type="dcterms:W3CDTF">2020-09-28T08:49:39Z</dcterms:modified>
</cp:coreProperties>
</file>